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7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S2-241585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SA2#166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22,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“Work planning, </a:t>
            </a:r>
            <a:r>
              <a:rPr lang="en-US" sz="2800" dirty="0" err="1" smtClean="0"/>
              <a:t>etc</a:t>
            </a:r>
            <a:r>
              <a:rPr lang="en-US" sz="2800" dirty="0" smtClean="0"/>
              <a:t>”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Work planning </a:t>
            </a:r>
            <a:r>
              <a:rPr lang="en-US" sz="2000" dirty="0" smtClean="0"/>
              <a:t>slides and spreadsheet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Discussion and endorsement of TU </a:t>
            </a:r>
            <a:r>
              <a:rPr lang="en-US" sz="2000" dirty="0"/>
              <a:t>budget for </a:t>
            </a:r>
            <a:r>
              <a:rPr lang="en-US" sz="2000" dirty="0" smtClean="0"/>
              <a:t>Rel-20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SA2 way of working next steps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single-strea</a:t>
            </a:r>
            <a:r>
              <a:rPr lang="en-US" sz="2000" dirty="0"/>
              <a:t>m</a:t>
            </a:r>
            <a:r>
              <a:rPr lang="en-US" sz="2000" dirty="0" smtClean="0"/>
              <a:t> topics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Thursday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Approval of exception sheets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Discussion of </a:t>
            </a:r>
            <a:r>
              <a:rPr lang="en-US" sz="2000" dirty="0" err="1" smtClean="0"/>
              <a:t>FS_AmbientIoT</a:t>
            </a:r>
            <a:r>
              <a:rPr lang="en-US" sz="2000" dirty="0" smtClean="0"/>
              <a:t> status and continuation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Updated SIDs/WIDs if required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Approval of TEI19 WIDs and CRs for “</a:t>
            </a:r>
            <a:r>
              <a:rPr lang="en-GB" sz="2000" dirty="0"/>
              <a:t>TEI19 items agreed for </a:t>
            </a:r>
            <a:r>
              <a:rPr lang="en-GB" sz="2000" dirty="0" smtClean="0"/>
              <a:t>submission”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single-stream topics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Intention is </a:t>
            </a:r>
            <a:r>
              <a:rPr lang="en-GB" sz="2400" dirty="0"/>
              <a:t>to handle block 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 </a:t>
            </a:r>
            <a:r>
              <a:rPr lang="en-GB" sz="2400" dirty="0"/>
              <a:t>aim is to avoid topics 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Note that due to venue restrictions we will need to </a:t>
            </a:r>
            <a:r>
              <a:rPr lang="en-GB" sz="2400" b="1" dirty="0" smtClean="0"/>
              <a:t>close the meeting by 4pm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After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all Rel-19 items (including updated target dates where necessary)</a:t>
            </a:r>
          </a:p>
          <a:p>
            <a:pPr>
              <a:lnSpc>
                <a:spcPct val="110000"/>
              </a:lnSpc>
              <a:defRPr/>
            </a:pPr>
            <a:endParaRPr lang="en-US" sz="2432" b="1" dirty="0" smtClean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86530</TotalTime>
  <Words>172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SA2#166</vt:lpstr>
      <vt:lpstr>Plan for SA2#166</vt:lpstr>
      <vt:lpstr>Plan for SA2#166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1021</cp:revision>
  <cp:lastPrinted>2023-08-02T08:25:48Z</cp:lastPrinted>
  <dcterms:created xsi:type="dcterms:W3CDTF">2018-05-24T11:49:12Z</dcterms:created>
  <dcterms:modified xsi:type="dcterms:W3CDTF">2024-11-07T13:15:00Z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